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9"/>
  </p:notesMasterIdLst>
  <p:sldIdLst>
    <p:sldId id="256" r:id="rId3"/>
    <p:sldId id="272" r:id="rId4"/>
    <p:sldId id="311" r:id="rId5"/>
    <p:sldId id="258" r:id="rId6"/>
    <p:sldId id="310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EF1"/>
    <a:srgbClr val="CEDCE1"/>
    <a:srgbClr val="3891A7"/>
    <a:srgbClr val="1C4853"/>
    <a:srgbClr val="112B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63CD3-871E-4451-A868-2B7C36EFAEE9}" type="doc">
      <dgm:prSet loTypeId="urn:microsoft.com/office/officeart/2005/8/layout/hProcess11" loCatId="process" qsTypeId="urn:microsoft.com/office/officeart/2005/8/quickstyle/simple1#5" qsCatId="simple" csTypeId="urn:microsoft.com/office/officeart/2005/8/colors/accent1_2#17" csCatId="accent1" phldr="1"/>
      <dgm:spPr/>
      <dgm:t>
        <a:bodyPr/>
        <a:lstStyle/>
        <a:p>
          <a:endParaRPr lang="ru-RU"/>
        </a:p>
      </dgm:t>
    </dgm:pt>
    <dgm:pt modelId="{16436AA7-D98F-4321-BDAB-9C2A7E01EB0C}">
      <dgm:prSet phldrT="[Текст]" custT="1"/>
      <dgm:spPr/>
      <dgm:t>
        <a:bodyPr/>
        <a:lstStyle/>
        <a:p>
          <a:pPr algn="l"/>
          <a:r>
            <a:rPr lang="ru-RU" sz="2000" b="1" dirty="0" smtClean="0"/>
            <a:t>Планируемые результаты </a:t>
          </a:r>
          <a:r>
            <a:rPr lang="ru-RU" sz="2000" b="1" dirty="0"/>
            <a:t>проекта</a:t>
          </a:r>
        </a:p>
      </dgm:t>
    </dgm:pt>
    <dgm:pt modelId="{429242C9-BD1E-44CB-91C5-7FB4638A9CBF}" type="parTrans" cxnId="{BC605D29-602E-4806-BFC1-40FF76CE3EE5}">
      <dgm:prSet/>
      <dgm:spPr/>
      <dgm:t>
        <a:bodyPr/>
        <a:lstStyle/>
        <a:p>
          <a:endParaRPr lang="ru-RU"/>
        </a:p>
      </dgm:t>
    </dgm:pt>
    <dgm:pt modelId="{631BF0B6-D631-4A41-80F2-EB550702EAFF}" type="sibTrans" cxnId="{BC605D29-602E-4806-BFC1-40FF76CE3EE5}">
      <dgm:prSet/>
      <dgm:spPr/>
      <dgm:t>
        <a:bodyPr/>
        <a:lstStyle/>
        <a:p>
          <a:endParaRPr lang="ru-RU"/>
        </a:p>
      </dgm:t>
    </dgm:pt>
    <dgm:pt modelId="{F534D0D9-6394-4A26-967D-CCFFDD265B0F}" type="pres">
      <dgm:prSet presAssocID="{12363CD3-871E-4451-A868-2B7C36EFA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2BE4FD-E0B1-4C21-8098-A90D1E249D23}" type="pres">
      <dgm:prSet presAssocID="{12363CD3-871E-4451-A868-2B7C36EFAEE9}" presName="arrow" presStyleLbl="bgShp" presStyleIdx="0" presStyleCnt="1" custScaleX="88373" custLinFactNeighborX="-770" custLinFactNeighborY="2781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636241A-8B4F-43D7-AEAA-157258A8B1D1}" type="pres">
      <dgm:prSet presAssocID="{12363CD3-871E-4451-A868-2B7C36EFAEE9}" presName="points" presStyleCnt="0"/>
      <dgm:spPr/>
    </dgm:pt>
    <dgm:pt modelId="{97C3F943-D90C-4386-AA73-9F28717187FE}" type="pres">
      <dgm:prSet presAssocID="{16436AA7-D98F-4321-BDAB-9C2A7E01EB0C}" presName="compositeA" presStyleCnt="0"/>
      <dgm:spPr/>
    </dgm:pt>
    <dgm:pt modelId="{DF7DE926-2226-4E51-904A-F507587C0C5E}" type="pres">
      <dgm:prSet presAssocID="{16436AA7-D98F-4321-BDAB-9C2A7E01EB0C}" presName="textA" presStyleLbl="revTx" presStyleIdx="0" presStyleCnt="1" custScaleX="109410" custLinFactNeighborX="-4501" custLinFactNeighborY="3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5F6A8-BDC4-4470-87D8-CEBA4BD6A7E1}" type="pres">
      <dgm:prSet presAssocID="{16436AA7-D98F-4321-BDAB-9C2A7E01EB0C}" presName="circleA" presStyleLbl="node1" presStyleIdx="0" presStyleCnt="1" custScaleX="123069" custScaleY="124797" custLinFactX="-8780" custLinFactY="2575" custLinFactNeighborX="-10000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D482DE-AB23-4DA6-8EC0-A233B1657036}" type="pres">
      <dgm:prSet presAssocID="{16436AA7-D98F-4321-BDAB-9C2A7E01EB0C}" presName="spaceA" presStyleCnt="0"/>
      <dgm:spPr/>
    </dgm:pt>
  </dgm:ptLst>
  <dgm:cxnLst>
    <dgm:cxn modelId="{BC605D29-602E-4806-BFC1-40FF76CE3EE5}" srcId="{12363CD3-871E-4451-A868-2B7C36EFAEE9}" destId="{16436AA7-D98F-4321-BDAB-9C2A7E01EB0C}" srcOrd="0" destOrd="0" parTransId="{429242C9-BD1E-44CB-91C5-7FB4638A9CBF}" sibTransId="{631BF0B6-D631-4A41-80F2-EB550702EAFF}"/>
    <dgm:cxn modelId="{7734DFEF-62A7-45E0-90E8-BA83160DE14D}" type="presOf" srcId="{12363CD3-871E-4451-A868-2B7C36EFAEE9}" destId="{F534D0D9-6394-4A26-967D-CCFFDD265B0F}" srcOrd="0" destOrd="0" presId="urn:microsoft.com/office/officeart/2005/8/layout/hProcess11"/>
    <dgm:cxn modelId="{DBA95E02-AB9A-47A4-A124-19DB74B6B3EE}" type="presOf" srcId="{16436AA7-D98F-4321-BDAB-9C2A7E01EB0C}" destId="{DF7DE926-2226-4E51-904A-F507587C0C5E}" srcOrd="0" destOrd="0" presId="urn:microsoft.com/office/officeart/2005/8/layout/hProcess11"/>
    <dgm:cxn modelId="{320A586B-0065-4ECB-9754-2AE2DAA158C1}" type="presParOf" srcId="{F534D0D9-6394-4A26-967D-CCFFDD265B0F}" destId="{6D2BE4FD-E0B1-4C21-8098-A90D1E249D23}" srcOrd="0" destOrd="0" presId="urn:microsoft.com/office/officeart/2005/8/layout/hProcess11"/>
    <dgm:cxn modelId="{E55B3507-C1AE-42F0-A426-0BBB601F5C47}" type="presParOf" srcId="{F534D0D9-6394-4A26-967D-CCFFDD265B0F}" destId="{E636241A-8B4F-43D7-AEAA-157258A8B1D1}" srcOrd="1" destOrd="0" presId="urn:microsoft.com/office/officeart/2005/8/layout/hProcess11"/>
    <dgm:cxn modelId="{BE13638B-D5FF-4A9B-BF0F-2B1F01D6BC3D}" type="presParOf" srcId="{E636241A-8B4F-43D7-AEAA-157258A8B1D1}" destId="{97C3F943-D90C-4386-AA73-9F28717187FE}" srcOrd="0" destOrd="0" presId="urn:microsoft.com/office/officeart/2005/8/layout/hProcess11"/>
    <dgm:cxn modelId="{979551CE-527E-419C-8027-E088A1927EE5}" type="presParOf" srcId="{97C3F943-D90C-4386-AA73-9F28717187FE}" destId="{DF7DE926-2226-4E51-904A-F507587C0C5E}" srcOrd="0" destOrd="0" presId="urn:microsoft.com/office/officeart/2005/8/layout/hProcess11"/>
    <dgm:cxn modelId="{B1C7C357-DF4E-4685-8D58-40CAB21909CC}" type="presParOf" srcId="{97C3F943-D90C-4386-AA73-9F28717187FE}" destId="{34F5F6A8-BDC4-4470-87D8-CEBA4BD6A7E1}" srcOrd="1" destOrd="0" presId="urn:microsoft.com/office/officeart/2005/8/layout/hProcess11"/>
    <dgm:cxn modelId="{D358976E-0530-4560-A05F-20CB4444D3CF}" type="presParOf" srcId="{97C3F943-D90C-4386-AA73-9F28717187FE}" destId="{B1D482DE-AB23-4DA6-8EC0-A233B16570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CFE5F-8E3F-4D77-BA68-A92ED55E8338}" type="doc">
      <dgm:prSet loTypeId="urn:microsoft.com/office/officeart/2009/3/layout/IncreasingArrowsProcess" loCatId="process" qsTypeId="urn:microsoft.com/office/officeart/2005/8/quickstyle/simple1#6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68EB2704-376B-41A9-9B2B-A9A5B667D8A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Качество организации</a:t>
          </a:r>
          <a:endParaRPr lang="ru-RU" dirty="0"/>
        </a:p>
      </dgm:t>
    </dgm:pt>
    <dgm:pt modelId="{E00A1733-65A5-4A1A-BA7E-47448145A104}" type="parTrans" cxnId="{7BC64D88-684A-4177-AFF9-381B82677387}">
      <dgm:prSet/>
      <dgm:spPr/>
      <dgm:t>
        <a:bodyPr/>
        <a:lstStyle/>
        <a:p>
          <a:endParaRPr lang="ru-RU"/>
        </a:p>
      </dgm:t>
    </dgm:pt>
    <dgm:pt modelId="{9497C948-E5B4-42DC-95A6-9DF277AD8E27}" type="sibTrans" cxnId="{7BC64D88-684A-4177-AFF9-381B82677387}">
      <dgm:prSet/>
      <dgm:spPr/>
      <dgm:t>
        <a:bodyPr/>
        <a:lstStyle/>
        <a:p>
          <a:endParaRPr lang="ru-RU"/>
        </a:p>
      </dgm:t>
    </dgm:pt>
    <dgm:pt modelId="{D992F400-50D1-4642-952C-CBC8EF9A65C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Эффективное организация методической работы</a:t>
          </a:r>
        </a:p>
        <a:p>
          <a:r>
            <a:rPr lang="ru-RU" dirty="0" smtClean="0"/>
            <a:t>Эффективный урок</a:t>
          </a:r>
        </a:p>
        <a:p>
          <a:r>
            <a:rPr lang="ru-RU" dirty="0" smtClean="0"/>
            <a:t>Эффективная организация учебного процесса</a:t>
          </a:r>
          <a:endParaRPr lang="ru-RU" dirty="0"/>
        </a:p>
      </dgm:t>
    </dgm:pt>
    <dgm:pt modelId="{6995DB88-84D9-466A-8ACE-FD6D02F294C8}" type="parTrans" cxnId="{ECFB5831-0DBB-4649-BFFF-DA14A99DA2E8}">
      <dgm:prSet/>
      <dgm:spPr/>
      <dgm:t>
        <a:bodyPr/>
        <a:lstStyle/>
        <a:p>
          <a:endParaRPr lang="ru-RU"/>
        </a:p>
      </dgm:t>
    </dgm:pt>
    <dgm:pt modelId="{96C08160-CED8-4560-B084-8CEAE3D5D42B}" type="sibTrans" cxnId="{ECFB5831-0DBB-4649-BFFF-DA14A99DA2E8}">
      <dgm:prSet/>
      <dgm:spPr/>
      <dgm:t>
        <a:bodyPr/>
        <a:lstStyle/>
        <a:p>
          <a:endParaRPr lang="ru-RU"/>
        </a:p>
      </dgm:t>
    </dgm:pt>
    <dgm:pt modelId="{551A6AA9-7A38-41F6-97CC-486259FE7B6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Качество условий</a:t>
          </a:r>
          <a:endParaRPr lang="ru-RU" dirty="0"/>
        </a:p>
      </dgm:t>
    </dgm:pt>
    <dgm:pt modelId="{2841B487-EFAF-4EA4-8120-1A4086B65DBF}" type="parTrans" cxnId="{8DDB9093-30B8-4092-9688-0E73CB2EA6D6}">
      <dgm:prSet/>
      <dgm:spPr/>
      <dgm:t>
        <a:bodyPr/>
        <a:lstStyle/>
        <a:p>
          <a:endParaRPr lang="ru-RU"/>
        </a:p>
      </dgm:t>
    </dgm:pt>
    <dgm:pt modelId="{E71A1A1A-26D4-4A92-A339-955F8646FBAC}" type="sibTrans" cxnId="{8DDB9093-30B8-4092-9688-0E73CB2EA6D6}">
      <dgm:prSet/>
      <dgm:spPr/>
      <dgm:t>
        <a:bodyPr/>
        <a:lstStyle/>
        <a:p>
          <a:endParaRPr lang="ru-RU"/>
        </a:p>
      </dgm:t>
    </dgm:pt>
    <dgm:pt modelId="{9AEB7F0A-4EE7-489B-88D2-B964743E7FF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Эффективные профессиональные, предметные и личностные компетенции администрации  и педагогов</a:t>
          </a:r>
          <a:endParaRPr lang="ru-RU" dirty="0"/>
        </a:p>
      </dgm:t>
    </dgm:pt>
    <dgm:pt modelId="{A5FBB1AC-7C32-426E-9A55-8111F7BE468D}" type="parTrans" cxnId="{AC92709D-8649-4840-A070-BCB7082DFB7E}">
      <dgm:prSet/>
      <dgm:spPr/>
      <dgm:t>
        <a:bodyPr/>
        <a:lstStyle/>
        <a:p>
          <a:endParaRPr lang="ru-RU"/>
        </a:p>
      </dgm:t>
    </dgm:pt>
    <dgm:pt modelId="{6E962701-F73E-4A73-B6EF-F6BF5732E9F2}" type="sibTrans" cxnId="{AC92709D-8649-4840-A070-BCB7082DFB7E}">
      <dgm:prSet/>
      <dgm:spPr/>
      <dgm:t>
        <a:bodyPr/>
        <a:lstStyle/>
        <a:p>
          <a:endParaRPr lang="ru-RU"/>
        </a:p>
      </dgm:t>
    </dgm:pt>
    <dgm:pt modelId="{C5F29C4C-1FE6-44C4-9BBA-C37FBEEB3A5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Качество результата</a:t>
          </a:r>
          <a:endParaRPr lang="ru-RU" dirty="0"/>
        </a:p>
      </dgm:t>
    </dgm:pt>
    <dgm:pt modelId="{6558ED08-21A4-4D07-887E-52B5342FE990}" type="parTrans" cxnId="{4543B963-E464-456E-98EF-5DAC9E2C59A6}">
      <dgm:prSet/>
      <dgm:spPr/>
      <dgm:t>
        <a:bodyPr/>
        <a:lstStyle/>
        <a:p>
          <a:endParaRPr lang="ru-RU"/>
        </a:p>
      </dgm:t>
    </dgm:pt>
    <dgm:pt modelId="{A0868536-1B54-448C-8D5E-74EAAB3FF4EE}" type="sibTrans" cxnId="{4543B963-E464-456E-98EF-5DAC9E2C59A6}">
      <dgm:prSet/>
      <dgm:spPr/>
      <dgm:t>
        <a:bodyPr/>
        <a:lstStyle/>
        <a:p>
          <a:endParaRPr lang="ru-RU"/>
        </a:p>
      </dgm:t>
    </dgm:pt>
    <dgm:pt modelId="{B4028415-90EC-4CE7-BDCA-707CA168F7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Высокие образовательные достижения учащихся </a:t>
          </a:r>
        </a:p>
        <a:p>
          <a:r>
            <a:rPr lang="ru-RU" sz="1800" dirty="0" smtClean="0"/>
            <a:t>Эффективный карьерный путь выпускников</a:t>
          </a:r>
        </a:p>
        <a:p>
          <a:endParaRPr lang="ru-RU" sz="1800" dirty="0" smtClean="0"/>
        </a:p>
        <a:p>
          <a:endParaRPr lang="ru-RU" sz="1800" dirty="0"/>
        </a:p>
      </dgm:t>
    </dgm:pt>
    <dgm:pt modelId="{9FC2AD8B-7878-4D20-B340-30C35A67135D}" type="parTrans" cxnId="{D796F7AD-0ACB-4496-8802-D80BB584B3AA}">
      <dgm:prSet/>
      <dgm:spPr/>
      <dgm:t>
        <a:bodyPr/>
        <a:lstStyle/>
        <a:p>
          <a:endParaRPr lang="ru-RU"/>
        </a:p>
      </dgm:t>
    </dgm:pt>
    <dgm:pt modelId="{1A94CDD0-3532-4EFB-BCEE-9130F9C18106}" type="sibTrans" cxnId="{D796F7AD-0ACB-4496-8802-D80BB584B3AA}">
      <dgm:prSet/>
      <dgm:spPr/>
      <dgm:t>
        <a:bodyPr/>
        <a:lstStyle/>
        <a:p>
          <a:endParaRPr lang="ru-RU"/>
        </a:p>
      </dgm:t>
    </dgm:pt>
    <dgm:pt modelId="{C238C071-BAAD-41DB-9279-1BF695B51AE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A720C7A1-C2DA-4CCD-93E5-51F77172FAB4}" type="parTrans" cxnId="{618F7DBB-82AB-486C-A954-89978ADA818F}">
      <dgm:prSet/>
      <dgm:spPr/>
      <dgm:t>
        <a:bodyPr/>
        <a:lstStyle/>
        <a:p>
          <a:endParaRPr lang="ru-RU"/>
        </a:p>
      </dgm:t>
    </dgm:pt>
    <dgm:pt modelId="{BE496ADA-9A19-4A80-BBCA-84F8CDF0D74E}" type="sibTrans" cxnId="{618F7DBB-82AB-486C-A954-89978ADA818F}">
      <dgm:prSet/>
      <dgm:spPr/>
      <dgm:t>
        <a:bodyPr/>
        <a:lstStyle/>
        <a:p>
          <a:endParaRPr lang="ru-RU"/>
        </a:p>
      </dgm:t>
    </dgm:pt>
    <dgm:pt modelId="{16C40A1F-1BA0-4807-BDCB-92FF4385252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B02CE2E2-FEA9-4032-8431-10567617BC0F}" type="parTrans" cxnId="{3781BC6D-6D74-49CA-8B95-CB2ECAC9EC96}">
      <dgm:prSet/>
      <dgm:spPr/>
      <dgm:t>
        <a:bodyPr/>
        <a:lstStyle/>
        <a:p>
          <a:endParaRPr lang="ru-RU"/>
        </a:p>
      </dgm:t>
    </dgm:pt>
    <dgm:pt modelId="{7F25C26E-584D-404F-88EB-C93548628615}" type="sibTrans" cxnId="{3781BC6D-6D74-49CA-8B95-CB2ECAC9EC96}">
      <dgm:prSet/>
      <dgm:spPr/>
      <dgm:t>
        <a:bodyPr/>
        <a:lstStyle/>
        <a:p>
          <a:endParaRPr lang="ru-RU"/>
        </a:p>
      </dgm:t>
    </dgm:pt>
    <dgm:pt modelId="{ADB7EB99-74D2-4559-966F-2FBB7A65C32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BED561E3-688D-4155-81CE-05981362B0FF}" type="parTrans" cxnId="{C2CB134F-EEC8-49B7-8295-98D7EE56EF76}">
      <dgm:prSet/>
      <dgm:spPr/>
      <dgm:t>
        <a:bodyPr/>
        <a:lstStyle/>
        <a:p>
          <a:endParaRPr lang="ru-RU"/>
        </a:p>
      </dgm:t>
    </dgm:pt>
    <dgm:pt modelId="{76CF3F92-AF0B-44AA-A78A-CC58E5C54360}" type="sibTrans" cxnId="{C2CB134F-EEC8-49B7-8295-98D7EE56EF76}">
      <dgm:prSet/>
      <dgm:spPr/>
      <dgm:t>
        <a:bodyPr/>
        <a:lstStyle/>
        <a:p>
          <a:endParaRPr lang="ru-RU"/>
        </a:p>
      </dgm:t>
    </dgm:pt>
    <dgm:pt modelId="{4A758AE5-97F1-451E-9B5C-FA2031B634F1}" type="pres">
      <dgm:prSet presAssocID="{3AFCFE5F-8E3F-4D77-BA68-A92ED55E833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6164E5-D97F-4DD4-A58A-D3BEBD6CF349}" type="pres">
      <dgm:prSet presAssocID="{68EB2704-376B-41A9-9B2B-A9A5B667D8A6}" presName="parentText1" presStyleLbl="node1" presStyleIdx="0" presStyleCnt="3" custLinFactNeighborX="253" custLinFactNeighborY="-18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4B60E-5F84-45DD-BDE2-EA8A2932819D}" type="pres">
      <dgm:prSet presAssocID="{68EB2704-376B-41A9-9B2B-A9A5B667D8A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7E1C3-D829-4F43-A330-93E0CE537A34}" type="pres">
      <dgm:prSet presAssocID="{551A6AA9-7A38-41F6-97CC-486259FE7B6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B0464-FE01-4ADD-8475-88A2E1E8AC87}" type="pres">
      <dgm:prSet presAssocID="{551A6AA9-7A38-41F6-97CC-486259FE7B6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A6622-0173-4469-84D7-C72734CDDB9B}" type="pres">
      <dgm:prSet presAssocID="{C5F29C4C-1FE6-44C4-9BBA-C37FBEEB3A5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C7BCE-FFCF-4F09-8153-CFB78068C59B}" type="pres">
      <dgm:prSet presAssocID="{C5F29C4C-1FE6-44C4-9BBA-C37FBEEB3A5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540DC-B46D-4EC5-81F4-E8B26B262C78}" type="presOf" srcId="{68EB2704-376B-41A9-9B2B-A9A5B667D8A6}" destId="{D36164E5-D97F-4DD4-A58A-D3BEBD6CF349}" srcOrd="0" destOrd="0" presId="urn:microsoft.com/office/officeart/2009/3/layout/IncreasingArrowsProcess"/>
    <dgm:cxn modelId="{C2CB134F-EEC8-49B7-8295-98D7EE56EF76}" srcId="{C5F29C4C-1FE6-44C4-9BBA-C37FBEEB3A5E}" destId="{ADB7EB99-74D2-4559-966F-2FBB7A65C324}" srcOrd="1" destOrd="0" parTransId="{BED561E3-688D-4155-81CE-05981362B0FF}" sibTransId="{76CF3F92-AF0B-44AA-A78A-CC58E5C54360}"/>
    <dgm:cxn modelId="{1DCF80C4-C688-4180-82F6-3D5FCF248152}" type="presOf" srcId="{551A6AA9-7A38-41F6-97CC-486259FE7B6B}" destId="{0917E1C3-D829-4F43-A330-93E0CE537A34}" srcOrd="0" destOrd="0" presId="urn:microsoft.com/office/officeart/2009/3/layout/IncreasingArrowsProcess"/>
    <dgm:cxn modelId="{618F7DBB-82AB-486C-A954-89978ADA818F}" srcId="{C5F29C4C-1FE6-44C4-9BBA-C37FBEEB3A5E}" destId="{C238C071-BAAD-41DB-9279-1BF695B51AEB}" srcOrd="3" destOrd="0" parTransId="{A720C7A1-C2DA-4CCD-93E5-51F77172FAB4}" sibTransId="{BE496ADA-9A19-4A80-BBCA-84F8CDF0D74E}"/>
    <dgm:cxn modelId="{3781BC6D-6D74-49CA-8B95-CB2ECAC9EC96}" srcId="{C5F29C4C-1FE6-44C4-9BBA-C37FBEEB3A5E}" destId="{16C40A1F-1BA0-4807-BDCB-92FF4385252C}" srcOrd="2" destOrd="0" parTransId="{B02CE2E2-FEA9-4032-8431-10567617BC0F}" sibTransId="{7F25C26E-584D-404F-88EB-C93548628615}"/>
    <dgm:cxn modelId="{4E684D30-D46C-437E-8E2A-61045E4CC51D}" type="presOf" srcId="{16C40A1F-1BA0-4807-BDCB-92FF4385252C}" destId="{F2AC7BCE-FFCF-4F09-8153-CFB78068C59B}" srcOrd="0" destOrd="2" presId="urn:microsoft.com/office/officeart/2009/3/layout/IncreasingArrowsProcess"/>
    <dgm:cxn modelId="{8DDB9093-30B8-4092-9688-0E73CB2EA6D6}" srcId="{3AFCFE5F-8E3F-4D77-BA68-A92ED55E8338}" destId="{551A6AA9-7A38-41F6-97CC-486259FE7B6B}" srcOrd="1" destOrd="0" parTransId="{2841B487-EFAF-4EA4-8120-1A4086B65DBF}" sibTransId="{E71A1A1A-26D4-4A92-A339-955F8646FBAC}"/>
    <dgm:cxn modelId="{2E0B20FB-3D21-46D2-858C-9D87796E7538}" type="presOf" srcId="{B4028415-90EC-4CE7-BDCA-707CA168F771}" destId="{F2AC7BCE-FFCF-4F09-8153-CFB78068C59B}" srcOrd="0" destOrd="0" presId="urn:microsoft.com/office/officeart/2009/3/layout/IncreasingArrowsProcess"/>
    <dgm:cxn modelId="{4BF2E00B-1B98-4AB6-BFA2-DF3527DE1F7F}" type="presOf" srcId="{ADB7EB99-74D2-4559-966F-2FBB7A65C324}" destId="{F2AC7BCE-FFCF-4F09-8153-CFB78068C59B}" srcOrd="0" destOrd="1" presId="urn:microsoft.com/office/officeart/2009/3/layout/IncreasingArrowsProcess"/>
    <dgm:cxn modelId="{AC92709D-8649-4840-A070-BCB7082DFB7E}" srcId="{551A6AA9-7A38-41F6-97CC-486259FE7B6B}" destId="{9AEB7F0A-4EE7-489B-88D2-B964743E7FF5}" srcOrd="0" destOrd="0" parTransId="{A5FBB1AC-7C32-426E-9A55-8111F7BE468D}" sibTransId="{6E962701-F73E-4A73-B6EF-F6BF5732E9F2}"/>
    <dgm:cxn modelId="{E96917E4-EEA5-4DFC-88A2-521C4E23DC58}" type="presOf" srcId="{C238C071-BAAD-41DB-9279-1BF695B51AEB}" destId="{F2AC7BCE-FFCF-4F09-8153-CFB78068C59B}" srcOrd="0" destOrd="3" presId="urn:microsoft.com/office/officeart/2009/3/layout/IncreasingArrowsProcess"/>
    <dgm:cxn modelId="{4543B963-E464-456E-98EF-5DAC9E2C59A6}" srcId="{3AFCFE5F-8E3F-4D77-BA68-A92ED55E8338}" destId="{C5F29C4C-1FE6-44C4-9BBA-C37FBEEB3A5E}" srcOrd="2" destOrd="0" parTransId="{6558ED08-21A4-4D07-887E-52B5342FE990}" sibTransId="{A0868536-1B54-448C-8D5E-74EAAB3FF4EE}"/>
    <dgm:cxn modelId="{0B3751B2-0985-4C86-ADFB-4467F9FF1605}" type="presOf" srcId="{3AFCFE5F-8E3F-4D77-BA68-A92ED55E8338}" destId="{4A758AE5-97F1-451E-9B5C-FA2031B634F1}" srcOrd="0" destOrd="0" presId="urn:microsoft.com/office/officeart/2009/3/layout/IncreasingArrowsProcess"/>
    <dgm:cxn modelId="{EFAF0D74-59CA-443A-95FE-894ADCD3ACAB}" type="presOf" srcId="{C5F29C4C-1FE6-44C4-9BBA-C37FBEEB3A5E}" destId="{4AFA6622-0173-4469-84D7-C72734CDDB9B}" srcOrd="0" destOrd="0" presId="urn:microsoft.com/office/officeart/2009/3/layout/IncreasingArrowsProcess"/>
    <dgm:cxn modelId="{7BC64D88-684A-4177-AFF9-381B82677387}" srcId="{3AFCFE5F-8E3F-4D77-BA68-A92ED55E8338}" destId="{68EB2704-376B-41A9-9B2B-A9A5B667D8A6}" srcOrd="0" destOrd="0" parTransId="{E00A1733-65A5-4A1A-BA7E-47448145A104}" sibTransId="{9497C948-E5B4-42DC-95A6-9DF277AD8E27}"/>
    <dgm:cxn modelId="{D796F7AD-0ACB-4496-8802-D80BB584B3AA}" srcId="{C5F29C4C-1FE6-44C4-9BBA-C37FBEEB3A5E}" destId="{B4028415-90EC-4CE7-BDCA-707CA168F771}" srcOrd="0" destOrd="0" parTransId="{9FC2AD8B-7878-4D20-B340-30C35A67135D}" sibTransId="{1A94CDD0-3532-4EFB-BCEE-9130F9C18106}"/>
    <dgm:cxn modelId="{7F4A19DB-E701-4B03-92AC-BE2C595C736E}" type="presOf" srcId="{9AEB7F0A-4EE7-489B-88D2-B964743E7FF5}" destId="{A3BB0464-FE01-4ADD-8475-88A2E1E8AC87}" srcOrd="0" destOrd="0" presId="urn:microsoft.com/office/officeart/2009/3/layout/IncreasingArrowsProcess"/>
    <dgm:cxn modelId="{ECFB5831-0DBB-4649-BFFF-DA14A99DA2E8}" srcId="{68EB2704-376B-41A9-9B2B-A9A5B667D8A6}" destId="{D992F400-50D1-4642-952C-CBC8EF9A65C2}" srcOrd="0" destOrd="0" parTransId="{6995DB88-84D9-466A-8ACE-FD6D02F294C8}" sibTransId="{96C08160-CED8-4560-B084-8CEAE3D5D42B}"/>
    <dgm:cxn modelId="{BE84F3F3-C2A9-43B2-A0DD-71C8ED94844F}" type="presOf" srcId="{D992F400-50D1-4642-952C-CBC8EF9A65C2}" destId="{CDF4B60E-5F84-45DD-BDE2-EA8A2932819D}" srcOrd="0" destOrd="0" presId="urn:microsoft.com/office/officeart/2009/3/layout/IncreasingArrowsProcess"/>
    <dgm:cxn modelId="{59166EEC-BED7-4221-92F5-6996025312EA}" type="presParOf" srcId="{4A758AE5-97F1-451E-9B5C-FA2031B634F1}" destId="{D36164E5-D97F-4DD4-A58A-D3BEBD6CF349}" srcOrd="0" destOrd="0" presId="urn:microsoft.com/office/officeart/2009/3/layout/IncreasingArrowsProcess"/>
    <dgm:cxn modelId="{C4AEB5FD-4464-4C07-A6BF-F83445CC7523}" type="presParOf" srcId="{4A758AE5-97F1-451E-9B5C-FA2031B634F1}" destId="{CDF4B60E-5F84-45DD-BDE2-EA8A2932819D}" srcOrd="1" destOrd="0" presId="urn:microsoft.com/office/officeart/2009/3/layout/IncreasingArrowsProcess"/>
    <dgm:cxn modelId="{498A43C3-8993-4418-82EE-BBA4B7E8200B}" type="presParOf" srcId="{4A758AE5-97F1-451E-9B5C-FA2031B634F1}" destId="{0917E1C3-D829-4F43-A330-93E0CE537A34}" srcOrd="2" destOrd="0" presId="urn:microsoft.com/office/officeart/2009/3/layout/IncreasingArrowsProcess"/>
    <dgm:cxn modelId="{9404033B-EB92-498F-875E-83528594E013}" type="presParOf" srcId="{4A758AE5-97F1-451E-9B5C-FA2031B634F1}" destId="{A3BB0464-FE01-4ADD-8475-88A2E1E8AC87}" srcOrd="3" destOrd="0" presId="urn:microsoft.com/office/officeart/2009/3/layout/IncreasingArrowsProcess"/>
    <dgm:cxn modelId="{20B2B0AB-2D25-4C78-92B7-EF8049E44228}" type="presParOf" srcId="{4A758AE5-97F1-451E-9B5C-FA2031B634F1}" destId="{4AFA6622-0173-4469-84D7-C72734CDDB9B}" srcOrd="4" destOrd="0" presId="urn:microsoft.com/office/officeart/2009/3/layout/IncreasingArrowsProcess"/>
    <dgm:cxn modelId="{D2A9E1F6-62EC-492E-B894-F87E9191455C}" type="presParOf" srcId="{4A758AE5-97F1-451E-9B5C-FA2031B634F1}" destId="{F2AC7BCE-FFCF-4F09-8153-CFB78068C59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97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82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96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72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19.11.2018 16:32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19.11.2018 16:32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19.11.2018 16:32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19.11.2018 16:32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19.11.2018 16:32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19.11.2018 16:32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14.11.2018г.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МБОУ «Школа № 39 «Центр физико-математического образования»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620688"/>
            <a:ext cx="8655963" cy="25545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B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мы можем больше»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12B3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45" b="3623"/>
          <a:stretch/>
        </p:blipFill>
        <p:spPr>
          <a:xfrm>
            <a:off x="323527" y="3427581"/>
            <a:ext cx="4355976" cy="1956927"/>
          </a:xfrm>
          <a:prstGeom prst="rect">
            <a:avLst/>
          </a:prstGeom>
        </p:spPr>
      </p:pic>
      <p:pic>
        <p:nvPicPr>
          <p:cNvPr id="2050" name="Picture 2" descr="ÐÐ»ÑÐ´ÐºÐ¾Ð²ÑÐºÐ°Ñ ÑÑÐµÐ´Ð½ÑÑ ÑÐºÐ¾Ð»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3" y="3427581"/>
            <a:ext cx="4240972" cy="20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5368" y="188640"/>
            <a:ext cx="5546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совместной работы: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man\Desktop\4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57" y="3198459"/>
            <a:ext cx="4201159" cy="34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man\Desktop\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98459"/>
            <a:ext cx="3294113" cy="34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 smtClean="0"/>
              <a:t> повышение профессиональной компетенции педагогов и как следствие  рост качества образования </a:t>
            </a:r>
            <a:r>
              <a:rPr lang="ru-RU" sz="2400" b="1" dirty="0"/>
              <a:t> </a:t>
            </a:r>
            <a:r>
              <a:rPr lang="ru-RU" sz="2400" b="1" dirty="0" smtClean="0"/>
              <a:t> в каждом образовательном учреждении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31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0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Шляпочные грибы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учитель биологии Сметанина Е.С.)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2.Расчет сопротивления проводника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(учитель физики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К.В.)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Формула суммы и первых членов арифметической прогрессии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(учитель математики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Ромадина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С.И.)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sman\Desktop\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252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man\Desktop\ryeqGtUgI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653136"/>
            <a:ext cx="46085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449" y="44624"/>
            <a:ext cx="80906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Уроки в </a:t>
            </a:r>
            <a:r>
              <a:rPr lang="ru-RU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Глядковской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школе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3921" y="44624"/>
            <a:ext cx="5623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484784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потребителя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истории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Анцупова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Наклонение глагола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русского языка Демина Л.В.);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Дроби. Смешанные числа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учитель начальной школы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Зарицкая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уравнения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математики Никишова Л.В.)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 Северной Америки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географии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начальных классов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Г.Б.)</a:t>
            </a:r>
          </a:p>
        </p:txBody>
      </p:sp>
      <p:pic>
        <p:nvPicPr>
          <p:cNvPr id="3074" name="Picture 2" descr="C:\Users\sman\Desktop\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4152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man\Desktop\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1618"/>
            <a:ext cx="2427548" cy="18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5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an\Downloads\5y_8JQ6es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7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7691712"/>
              </p:ext>
            </p:extLst>
          </p:nvPr>
        </p:nvGraphicFramePr>
        <p:xfrm>
          <a:off x="280120" y="-1006651"/>
          <a:ext cx="3715816" cy="342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>
            <a:off x="2962275" y="855663"/>
            <a:ext cx="406400" cy="40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Овал 4">
            <a:extLst>
              <a:ext uri="{FF2B5EF4-FFF2-40B4-BE49-F238E27FC236}"/>
            </a:extLst>
          </p:cNvPr>
          <p:cNvSpPr/>
          <p:nvPr/>
        </p:nvSpPr>
        <p:spPr>
          <a:xfrm>
            <a:off x="2484438" y="865188"/>
            <a:ext cx="377825" cy="3778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1011238" y="869950"/>
            <a:ext cx="377825" cy="3778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1979613" y="869950"/>
            <a:ext cx="379412" cy="3778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60928114"/>
              </p:ext>
            </p:extLst>
          </p:nvPr>
        </p:nvGraphicFramePr>
        <p:xfrm>
          <a:off x="323528" y="855498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610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 (оформление набросок)</Template>
  <TotalTime>0</TotalTime>
  <Words>192</Words>
  <Application>Microsoft Office PowerPoint</Application>
  <PresentationFormat>Экран (4:3)</PresentationFormat>
  <Paragraphs>40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 presentation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2015-04-25T05:29:35Z</dcterms:created>
  <dcterms:modified xsi:type="dcterms:W3CDTF">2018-11-19T13:33:10Z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